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-97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1D17C5-0461-406E-9078-D5B9BAF49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8666E6-CCE0-46A4-92F8-26F318B2E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A05796-75B4-4FB1-99E1-B5580DA4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CC11-ED9C-48AE-9E82-7FB5FD805ED9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AA9707-71B3-40F2-9DEB-45662CFC4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C785F3-98AC-4DC7-AB62-CDCC356F5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D3D6-3D90-43D2-B195-93E9D4098B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830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5A731-0CF5-4B63-9632-2E496D7B4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9F1297-69BA-4F59-92AC-2ACE15401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4D21BE-1769-45A5-B089-4491C0961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CC11-ED9C-48AE-9E82-7FB5FD805ED9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B4327E-9A80-4D19-BCE2-96EB06914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E520DE-497F-43AA-9CAB-00B6E39FA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D3D6-3D90-43D2-B195-93E9D4098B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6319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846F87B-AFDE-4456-8FEF-3BBDDC885B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658B04-4A85-4C3E-A591-B1967711F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2C21C7-DE42-4746-B985-279EA17EE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CC11-ED9C-48AE-9E82-7FB5FD805ED9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32720D-12F3-4C9B-9DFC-8603BBF87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098775-553A-434A-AA3C-2F01D8880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D3D6-3D90-43D2-B195-93E9D4098B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9661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CAFDB6-68A2-4303-AE00-6D809641C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61D7BB-502B-49C1-B07E-8CE7EEA26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CE4086-1BB9-497A-BFB0-5B50687AC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CC11-ED9C-48AE-9E82-7FB5FD805ED9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1A2A41-E75C-4503-A87D-62E88FB8C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577FDC-1ADD-4682-A5BF-B20D38E34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D3D6-3D90-43D2-B195-93E9D4098B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7614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02035C-1364-4646-906B-5E486BBAD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35D3D5-4F23-4900-9D9B-1B776E430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F83ED4-56F8-4058-B844-648C379A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CC11-ED9C-48AE-9E82-7FB5FD805ED9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5A7FAC-E668-4EF0-854A-7D4260296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2FEA91-E4CA-4257-955C-5341C5481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D3D6-3D90-43D2-B195-93E9D4098B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53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33E6F2-4EC0-46D7-9FF1-D2B106E34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17F2F1-4337-4533-AEB5-8E7AD6EE0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CA8D2D-CC90-4124-BE47-B21F77B93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17AD82-9B2F-4D1C-BDEA-EE7C59D5F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CC11-ED9C-48AE-9E82-7FB5FD805ED9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6FED8E-F3B0-40AF-91BE-6BD725F7F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BADB0B-205F-4C34-8217-4FFB2D52A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D3D6-3D90-43D2-B195-93E9D4098B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68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EA5EC3-6CD0-455B-89F1-E79CC1B9C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0A853E-3F98-49A3-B1A4-BB79C5012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020046-FCC0-466D-9C55-BE7B82FC4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18B6D15-999B-4030-9CBB-FEBEFAE092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3C94608-35C5-4D1C-95DA-C66519524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F87C3BF-0F84-49A4-9875-43C15A29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CC11-ED9C-48AE-9E82-7FB5FD805ED9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D852674-BB82-421F-91BB-6DB3E574D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73A486-2F7C-4873-B585-EAF29FB2B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D3D6-3D90-43D2-B195-93E9D4098B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8984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D7EAF1-5EC1-4616-8B23-3E4567AAE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0EE2F3A-787A-4255-B8F7-D82A10C04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CC11-ED9C-48AE-9E82-7FB5FD805ED9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3E8C95D-5279-42B4-830A-0D1BC98DA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11203A1-D9E8-4BE1-A3D8-5B7C50AD3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D3D6-3D90-43D2-B195-93E9D4098B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541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A0F298B-C5D6-4AC5-A218-33BB5CD9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CC11-ED9C-48AE-9E82-7FB5FD805ED9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BD95B4A-59DB-4FD1-9389-3291618F5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C2D5372-826E-4C08-8063-52AD7B430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D3D6-3D90-43D2-B195-93E9D4098B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68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20DBA9-DF15-4485-888D-5BAC21DD7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AF9AB4-B821-4DC8-9DE1-706E3D8C5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117E99-5E28-49D3-BE1C-02F3EC7A5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3346DA-A1CE-42CE-878F-22C80AA5F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CC11-ED9C-48AE-9E82-7FB5FD805ED9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673BED-B0F2-4CEE-8F28-5982ADD5C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B8BB15-A608-4E89-B4B4-2FB4A848A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D3D6-3D90-43D2-B195-93E9D4098B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835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8F0495-F7E9-4604-9149-1AFEE070D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AF17808-AEF8-4A6C-A4A7-6E568FA844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1CE92F-8809-4B4C-893E-3A6F72BFB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B44114-1D37-4DB7-A7B2-895614B75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CC11-ED9C-48AE-9E82-7FB5FD805ED9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CAB352-874A-44BE-A9D2-551C996A7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4CF44F-BA6E-48BD-A3AE-181AE684D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D3D6-3D90-43D2-B195-93E9D4098B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149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6989941-A5CB-4817-BE60-0CCD11EF4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8E819F-19EE-41D9-9CDC-F6E6D0C2D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5FDCEF-30CB-4C74-9944-62AD9A84A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DCC11-ED9C-48AE-9E82-7FB5FD805ED9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6B47D7-1662-46E2-A34A-258462AB2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82D0E4-3FFC-4602-8EB3-DA6802E9A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AD3D6-3D90-43D2-B195-93E9D4098B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833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5960B3D-54A9-489D-AB0D-D835788D6F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518" y="153234"/>
            <a:ext cx="9926855" cy="3118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032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 Magana</dc:creator>
  <cp:lastModifiedBy>Jesus Magana</cp:lastModifiedBy>
  <cp:revision>1</cp:revision>
  <dcterms:created xsi:type="dcterms:W3CDTF">2022-04-26T01:49:41Z</dcterms:created>
  <dcterms:modified xsi:type="dcterms:W3CDTF">2022-04-26T01:50:02Z</dcterms:modified>
</cp:coreProperties>
</file>